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66FDAD3-EA1C-455F-B127-500D1888B86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6D99237-8EA2-4DD6-B8BE-7C3941EC0893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FDAD3-EA1C-455F-B127-500D1888B86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9237-8EA2-4DD6-B8BE-7C3941EC08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FDAD3-EA1C-455F-B127-500D1888B86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9237-8EA2-4DD6-B8BE-7C3941EC08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66FDAD3-EA1C-455F-B127-500D1888B86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6D99237-8EA2-4DD6-B8BE-7C3941EC0893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66FDAD3-EA1C-455F-B127-500D1888B86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6D99237-8EA2-4DD6-B8BE-7C3941EC0893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FDAD3-EA1C-455F-B127-500D1888B86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9237-8EA2-4DD6-B8BE-7C3941EC0893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FDAD3-EA1C-455F-B127-500D1888B86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9237-8EA2-4DD6-B8BE-7C3941EC0893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66FDAD3-EA1C-455F-B127-500D1888B86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D99237-8EA2-4DD6-B8BE-7C3941EC0893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FDAD3-EA1C-455F-B127-500D1888B86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9237-8EA2-4DD6-B8BE-7C3941EC08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66FDAD3-EA1C-455F-B127-500D1888B86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6D99237-8EA2-4DD6-B8BE-7C3941EC0893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66FDAD3-EA1C-455F-B127-500D1888B86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D99237-8EA2-4DD6-B8BE-7C3941EC0893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66FDAD3-EA1C-455F-B127-500D1888B865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6D99237-8EA2-4DD6-B8BE-7C3941EC0893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428860" y="1214422"/>
            <a:ext cx="585791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	</a:t>
            </a:r>
            <a:r>
              <a:rPr lang="es-ES" sz="1600" dirty="0" smtClean="0"/>
              <a:t>A finales del s.XIX y principios del </a:t>
            </a:r>
            <a:r>
              <a:rPr lang="es-ES" sz="1600" dirty="0" err="1" smtClean="0"/>
              <a:t>s.XX</a:t>
            </a:r>
            <a:r>
              <a:rPr lang="es-ES" sz="1600" dirty="0" smtClean="0"/>
              <a:t> se estableció la obligatoriedad de la enseñanza. Por tanto, muchos niños con alguna discapacidad pasaron a recibir enseñanza junto al resto de niños de su entorno.</a:t>
            </a:r>
          </a:p>
          <a:p>
            <a:pPr algn="just"/>
            <a:endParaRPr lang="es-ES" sz="1600" dirty="0" smtClean="0"/>
          </a:p>
          <a:p>
            <a:pPr algn="just"/>
            <a:r>
              <a:rPr lang="es-ES" sz="1600" dirty="0"/>
              <a:t>	</a:t>
            </a:r>
            <a:r>
              <a:rPr lang="es-ES" sz="1600" dirty="0" smtClean="0"/>
              <a:t>Por consiguiente, se complicaban y se  diversificaban los problemas de aprendizaje de los mismos. </a:t>
            </a:r>
          </a:p>
          <a:p>
            <a:pPr algn="just"/>
            <a:endParaRPr lang="es-ES" sz="1600" dirty="0" smtClean="0"/>
          </a:p>
          <a:p>
            <a:pPr algn="just"/>
            <a:r>
              <a:rPr lang="es-ES" sz="1600" dirty="0"/>
              <a:t>	</a:t>
            </a:r>
            <a:r>
              <a:rPr lang="es-ES" sz="1600" dirty="0" smtClean="0"/>
              <a:t>Esto originó que aparecieran clasificaciones sobre anormales por grados y tipos. Se realizaba un test para ver quien necesitaba ayuda pero, luego sirvió para clasificar. Las primera de ellas fueron llevadas a cabo por </a:t>
            </a:r>
            <a:r>
              <a:rPr lang="es-ES" sz="1600" dirty="0" err="1" smtClean="0"/>
              <a:t>Binet</a:t>
            </a:r>
            <a:r>
              <a:rPr lang="es-ES" sz="1600" dirty="0" smtClean="0"/>
              <a:t> y </a:t>
            </a:r>
            <a:r>
              <a:rPr lang="es-ES" sz="1600" dirty="0" err="1" smtClean="0"/>
              <a:t>Simon</a:t>
            </a:r>
            <a:r>
              <a:rPr lang="es-ES" sz="1600" dirty="0" smtClean="0"/>
              <a:t> que diferenciaron entre idiotas, imbéciles y retrasados mentales, y otra clasificación por </a:t>
            </a:r>
            <a:r>
              <a:rPr lang="es-ES" sz="1600" dirty="0" err="1" smtClean="0"/>
              <a:t>Decroly</a:t>
            </a:r>
            <a:r>
              <a:rPr lang="es-ES" sz="1600" dirty="0" smtClean="0"/>
              <a:t> en intrínsecos, físicos, </a:t>
            </a:r>
            <a:r>
              <a:rPr lang="es-ES" sz="1600" dirty="0" err="1" smtClean="0"/>
              <a:t>neurofísicos</a:t>
            </a:r>
            <a:r>
              <a:rPr lang="es-ES" sz="1600" dirty="0" smtClean="0"/>
              <a:t> y mentales, y mixtos.</a:t>
            </a:r>
          </a:p>
          <a:p>
            <a:pPr algn="just"/>
            <a:endParaRPr lang="es-ES" sz="1600" dirty="0"/>
          </a:p>
          <a:p>
            <a:pPr algn="just"/>
            <a:r>
              <a:rPr lang="es-ES" sz="1600" dirty="0" smtClean="0"/>
              <a:t>	Como consecuencia se especializaron los servicios educativos y se crearon, posteriormente, centros especializados por deficiencias a mediados s.XIX y mitad </a:t>
            </a:r>
            <a:r>
              <a:rPr lang="es-ES" sz="1600" dirty="0" err="1" smtClean="0"/>
              <a:t>s.XX</a:t>
            </a:r>
            <a:r>
              <a:rPr lang="es-ES" sz="1600" dirty="0" smtClean="0"/>
              <a:t>.</a:t>
            </a:r>
          </a:p>
          <a:p>
            <a:pPr algn="just"/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357422" y="500042"/>
            <a:ext cx="6143668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b="1" u="sng" dirty="0" smtClean="0">
                <a:solidFill>
                  <a:schemeClr val="accent5">
                    <a:lumMod val="75000"/>
                  </a:schemeClr>
                </a:solidFill>
              </a:rPr>
              <a:t>OBLIGATORIEDAD DE LA ENSEÑANZA</a:t>
            </a:r>
            <a:endParaRPr lang="es-ES" sz="20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</TotalTime>
  <Words>4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Presentación de PowerPoint</vt:lpstr>
    </vt:vector>
  </TitlesOfParts>
  <Company>Universidad de Valencia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hall</dc:creator>
  <cp:lastModifiedBy>Miriam</cp:lastModifiedBy>
  <cp:revision>8</cp:revision>
  <dcterms:created xsi:type="dcterms:W3CDTF">2011-02-16T14:17:40Z</dcterms:created>
  <dcterms:modified xsi:type="dcterms:W3CDTF">2011-02-16T15:25:49Z</dcterms:modified>
</cp:coreProperties>
</file>